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22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65D105-B491-47FC-8078-446C9F604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9876122-B85C-4199-9F92-247F13334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DE59B7-C295-4110-826B-8E8F6DE2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FDA6-1F34-4CA2-9F3A-62AB455B0902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DCDA3B-002F-4693-8BDA-BB081C3A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C60F32-6F8C-4BBD-B9C9-AEB6C174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12E5-9CDC-4F48-A8A1-F2A50B0AB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28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970653-346D-4837-966A-9F1B0754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743B9C6-0AC1-4F68-B420-D5AA6E9B1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DB5E10-E39A-48A3-ABB7-06E352087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FDA6-1F34-4CA2-9F3A-62AB455B0902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104349-B579-4AAB-885C-D7EF59EF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6013E8-E733-4904-8259-D44A0034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12E5-9CDC-4F48-A8A1-F2A50B0AB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35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5AE57C1-5CA1-46E9-9C1D-63FD46B518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AE9E16E-45C7-4824-9E1A-0B44AAA1A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9C6AA9-FD72-484F-9E49-1D4A5F34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FDA6-1F34-4CA2-9F3A-62AB455B0902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7426C7-15A5-4269-9F36-408B75235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DC6A83-23C2-41E6-9E9E-9F6CEBB5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12E5-9CDC-4F48-A8A1-F2A50B0AB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29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F0BFE-3CD5-4335-882A-E7A66BF21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FA8A07-E5C6-49A7-8581-DC5B00084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590AC3-B849-42F4-AF87-18D5DA21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FDA6-1F34-4CA2-9F3A-62AB455B0902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5110A7-DEED-4247-A184-830A737B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4D994F-BFF6-4573-960B-56F15C0A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12E5-9CDC-4F48-A8A1-F2A50B0AB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35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5A548-AFDE-43A8-9582-0ECBC298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A450FB-1A0A-4DBC-8BAC-960EF3D32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5F8319-DABB-4F68-A546-D0680613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FDA6-1F34-4CA2-9F3A-62AB455B0902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2171DE-542B-4716-89BC-7E5F3DDF0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E3BAB1-624E-4940-A145-33F8BAB7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12E5-9CDC-4F48-A8A1-F2A50B0AB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76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B0C1CB-8C61-40BD-BE85-A02503ED5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0BA9BD-149E-41AC-B829-3BB80B0CE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743C35-F11B-4929-A19C-0FD1AFD81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2929D2-ED83-4B00-B623-D8B9B60E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FDA6-1F34-4CA2-9F3A-62AB455B0902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37A713-1310-4368-B5C9-B31CA672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B9B1CA-DD34-4587-B788-B50DC57AA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12E5-9CDC-4F48-A8A1-F2A50B0AB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4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CD094-6520-4C95-BB7E-886F9ECDC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A5FC8D-3F7A-4C5A-ACF9-1E24634CA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AFFF868-4F38-4F5C-B26A-CC8E33313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01474D7-AA9F-4513-8B62-6A6C4254D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C9D678C-5302-4332-A5E1-A766B5884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4415A47-96F0-462D-98A3-9816E282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FDA6-1F34-4CA2-9F3A-62AB455B0902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E565FE5-C977-45E2-A524-4F7A9A50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78432EC-38C9-45E0-83B4-9B588FF4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12E5-9CDC-4F48-A8A1-F2A50B0AB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07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48DB8-ED66-461A-90C6-F3062E4BA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FD388F4-B466-4161-9836-E698A8C46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FDA6-1F34-4CA2-9F3A-62AB455B0902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4AFD5F8-CCC8-4952-8D9E-9FBD63D0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B4D5D1-7E7F-4B51-A8BD-376530B6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12E5-9CDC-4F48-A8A1-F2A50B0AB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25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1472215-84FF-4874-9128-2456EBFE6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FDA6-1F34-4CA2-9F3A-62AB455B0902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6082369-A875-47C2-A78B-55B81DFB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DE55AA-6998-4192-A4D1-7A96C9F6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12E5-9CDC-4F48-A8A1-F2A50B0AB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61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DB1DD3-74F6-4668-AD8E-E0A27E65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3A0F30-9468-4C2A-BDC7-557E24C01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0558D9-72AA-48F4-9340-7EAFEC7E5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C7C816-F5F4-4D10-9A0F-8020C6AC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FDA6-1F34-4CA2-9F3A-62AB455B0902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97CA567-FB88-4325-BE99-2B100020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5F36D5-37DB-462D-812B-164530BF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12E5-9CDC-4F48-A8A1-F2A50B0AB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68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F079A-3A24-40CE-B59E-EC8FF2C2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F255530-1942-4C60-82FE-BB9CF7A00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CCD35F8-8F63-4D40-B12D-E56AF100E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C898A4-C701-4699-9011-4D4BC7314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FDA6-1F34-4CA2-9F3A-62AB455B0902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558B37-895C-475C-B8F8-34F06CEFB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06A6AB-7B50-4AC3-8915-960E80F3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12E5-9CDC-4F48-A8A1-F2A50B0AB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857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23CB9A2-1FF5-4B0C-BD5D-2A9BCCC7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A30DA1-5538-4718-A552-CB8D6CA2D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B86216-4369-4F00-A8C6-34DDCC8FD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9FDA6-1F34-4CA2-9F3A-62AB455B0902}" type="datetimeFigureOut">
              <a:rPr lang="nl-NL" smtClean="0"/>
              <a:t>16-11-2018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134779-0F16-421B-B64B-045ACA2EC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1F2003-1712-4044-9156-2464AE34D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F12E5-9CDC-4F48-A8A1-F2A50B0AB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02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2468246" y="1145453"/>
            <a:ext cx="7772400" cy="4567094"/>
          </a:xfrm>
        </p:spPr>
        <p:txBody>
          <a:bodyPr>
            <a:normAutofit/>
          </a:bodyPr>
          <a:lstStyle/>
          <a:p>
            <a:r>
              <a:rPr lang="nl-NL" altLang="nl-NL" sz="3600" dirty="0"/>
              <a:t>Informatiemarkt met</a:t>
            </a:r>
            <a:br>
              <a:rPr lang="nl-NL" altLang="nl-NL" sz="3600" dirty="0"/>
            </a:br>
            <a:r>
              <a:rPr lang="nl-NL" altLang="nl-NL" sz="2000" b="1" dirty="0"/>
              <a:t>NVWA</a:t>
            </a:r>
            <a:r>
              <a:rPr lang="nl-NL" altLang="nl-NL" sz="2000" dirty="0"/>
              <a:t>: Renske Landeweert/Eelco Riemens</a:t>
            </a:r>
            <a:br>
              <a:rPr lang="nl-NL" altLang="nl-NL" sz="2000" dirty="0"/>
            </a:br>
            <a:r>
              <a:rPr lang="nl-NL" altLang="nl-NL" sz="2000" b="1" dirty="0"/>
              <a:t>KCB</a:t>
            </a:r>
            <a:r>
              <a:rPr lang="nl-NL" altLang="nl-NL" sz="2000" dirty="0"/>
              <a:t>: Peter Rozeboom</a:t>
            </a:r>
            <a:br>
              <a:rPr lang="nl-NL" altLang="nl-NL" sz="2000" dirty="0"/>
            </a:br>
            <a:r>
              <a:rPr lang="nl-NL" altLang="nl-NL" sz="2000" b="1" dirty="0" err="1"/>
              <a:t>Naktuinbouw</a:t>
            </a:r>
            <a:r>
              <a:rPr lang="nl-NL" altLang="nl-NL" sz="2000" dirty="0"/>
              <a:t>: Peter Lentjes</a:t>
            </a:r>
            <a:br>
              <a:rPr lang="nl-NL" altLang="nl-NL" sz="2000" dirty="0"/>
            </a:br>
            <a:r>
              <a:rPr lang="nl-NL" altLang="nl-NL" sz="2000" b="1" dirty="0"/>
              <a:t>LTO Bomen en Vaste planten:</a:t>
            </a:r>
            <a:r>
              <a:rPr lang="nl-NL" altLang="nl-NL" sz="2000" dirty="0"/>
              <a:t> Anneke van Dijk</a:t>
            </a:r>
            <a:br>
              <a:rPr lang="nl-NL" altLang="nl-NL" sz="2000" dirty="0"/>
            </a:br>
            <a:r>
              <a:rPr lang="nl-NL" altLang="nl-NL" sz="2000" b="1" dirty="0"/>
              <a:t>Royal FloraHolland: </a:t>
            </a:r>
            <a:r>
              <a:rPr lang="nl-NL" altLang="nl-NL" sz="2000" dirty="0"/>
              <a:t>Frits Jonk</a:t>
            </a:r>
            <a:br>
              <a:rPr lang="nl-NL" altLang="nl-NL" sz="2000" dirty="0"/>
            </a:br>
            <a:r>
              <a:rPr lang="nl-NL" altLang="nl-NL" sz="2000" b="1" dirty="0"/>
              <a:t>LTO Glaskracht Nederland: </a:t>
            </a:r>
            <a:r>
              <a:rPr lang="nl-NL" altLang="nl-NL" sz="2000" dirty="0"/>
              <a:t>Helma Verberkt/Arthur </a:t>
            </a:r>
            <a:r>
              <a:rPr lang="nl-NL" altLang="nl-NL" sz="2000" dirty="0" err="1"/>
              <a:t>vd</a:t>
            </a:r>
            <a:r>
              <a:rPr lang="nl-NL" altLang="nl-NL" sz="2000" dirty="0"/>
              <a:t> Berg</a:t>
            </a:r>
            <a:br>
              <a:rPr lang="nl-NL" altLang="nl-NL" sz="3600" dirty="0"/>
            </a:br>
            <a:br>
              <a:rPr lang="nl-NL" altLang="nl-NL" sz="3600" dirty="0"/>
            </a:br>
            <a:br>
              <a:rPr lang="nl-NL" altLang="nl-NL" sz="3600" dirty="0"/>
            </a:br>
            <a:br>
              <a:rPr lang="nl-NL" altLang="nl-NL" sz="3600" dirty="0"/>
            </a:br>
            <a:endParaRPr lang="nl-NL" altLang="nl-NL" sz="1400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2209800" y="4869161"/>
            <a:ext cx="223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C8B7055-3744-4B68-ABF8-3AABE9289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684" y="174954"/>
            <a:ext cx="1713124" cy="95105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EDB0AA4-D662-4ADE-AFBC-F0C7330C7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576" y="4151172"/>
            <a:ext cx="4676288" cy="26888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31B19E6-828E-4CEC-B240-608B405D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863" y="174954"/>
            <a:ext cx="1890061" cy="117614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103" y="291450"/>
            <a:ext cx="1983770" cy="94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2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1981200" y="240869"/>
            <a:ext cx="8229600" cy="1033462"/>
          </a:xfrm>
        </p:spPr>
        <p:txBody>
          <a:bodyPr>
            <a:noAutofit/>
          </a:bodyPr>
          <a:lstStyle/>
          <a:p>
            <a:pPr algn="l" eaLnBrk="1" hangingPunct="1"/>
            <a:r>
              <a:rPr lang="nl-NL" altLang="nl-NL" sz="2800" b="1" dirty="0"/>
              <a:t>                Plantenpaspoort bijeenkomst </a:t>
            </a:r>
            <a:br>
              <a:rPr lang="nl-NL" altLang="nl-NL" sz="2800" b="1" dirty="0"/>
            </a:br>
            <a:r>
              <a:rPr lang="nl-NL" altLang="nl-NL" sz="2800" b="1" dirty="0"/>
              <a:t>                                    namens:</a:t>
            </a:r>
            <a:br>
              <a:rPr lang="nl-NL" altLang="nl-NL" sz="2800" b="1" dirty="0"/>
            </a:br>
            <a:endParaRPr lang="nl-NL" altLang="nl-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04" y="4182992"/>
            <a:ext cx="2245022" cy="132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Afbeelding 1" descr="cid:image001.png@01D15AD6.67F67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78" y="2468452"/>
            <a:ext cx="2520280" cy="15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22F0F3D-6209-4E3E-8483-72A66FA9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68" y="1150515"/>
            <a:ext cx="1714500" cy="9525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5D310AD-F9B6-4F58-BF11-35EE8E694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499" y="1274331"/>
            <a:ext cx="2863889" cy="1156228"/>
          </a:xfrm>
          <a:prstGeom prst="rect">
            <a:avLst/>
          </a:prstGeom>
        </p:spPr>
      </p:pic>
      <p:pic>
        <p:nvPicPr>
          <p:cNvPr id="9" name="Afbeelding 13" descr="KCB_logo342tekst.jpg">
            <a:extLst>
              <a:ext uri="{FF2B5EF4-FFF2-40B4-BE49-F238E27FC236}">
                <a16:creationId xmlns:a16="http://schemas.microsoft.com/office/drawing/2014/main" id="{DC993888-6206-4F00-B095-876A49718BB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71"/>
          <a:stretch>
            <a:fillRect/>
          </a:stretch>
        </p:blipFill>
        <p:spPr bwMode="auto">
          <a:xfrm>
            <a:off x="4453490" y="2650906"/>
            <a:ext cx="1368152" cy="134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NAKKL">
            <a:extLst>
              <a:ext uri="{FF2B5EF4-FFF2-40B4-BE49-F238E27FC236}">
                <a16:creationId xmlns:a16="http://schemas.microsoft.com/office/drawing/2014/main" id="{B1E1BE95-5306-4158-8743-C769834BF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04" y="2931700"/>
            <a:ext cx="2263828" cy="68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7D3C043-5A20-47CC-815C-4E746C3D2A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3428" y="4389325"/>
            <a:ext cx="1000125" cy="9810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B128A99-DFDA-4DD4-89A0-E9858C50F5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0491" y="4347093"/>
            <a:ext cx="1400175" cy="11620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4A35258-909E-4ED5-A267-CE00E48EEC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8334" y="2847001"/>
            <a:ext cx="1836054" cy="77550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ED9AC12-A371-4B4A-A60D-2E5D3E93FE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1906" y="4516995"/>
            <a:ext cx="1498102" cy="95722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DB18107-ACF6-4437-85DA-FE0A6173A5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60745" y="4869160"/>
            <a:ext cx="1950133" cy="501239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2719" y="1192709"/>
            <a:ext cx="1983770" cy="94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251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Breedbeeld</PresentationFormat>
  <Paragraphs>2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Informatiemarkt met NVWA: Renske Landeweert/Eelco Riemens KCB: Peter Rozeboom Naktuinbouw: Peter Lentjes LTO Bomen en Vaste planten: Anneke van Dijk Royal FloraHolland: Frits Jonk LTO Glaskracht Nederland: Helma Verberkt/Arthur vd Berg    </vt:lpstr>
      <vt:lpstr>                Plantenpaspoort bijeenkomst                                      namens: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Bijeenkomst Plantenpaspoort 2019  Asten, 18 oktober 2018 Dagvoorzitter Jan Veltmans,  LTO bomen en vaste planten</dc:title>
  <dc:creator>Jonk, Frits</dc:creator>
  <cp:lastModifiedBy>Asch, Anneke van</cp:lastModifiedBy>
  <cp:revision>5</cp:revision>
  <dcterms:created xsi:type="dcterms:W3CDTF">2018-10-18T08:29:20Z</dcterms:created>
  <dcterms:modified xsi:type="dcterms:W3CDTF">2018-11-16T08:42:07Z</dcterms:modified>
</cp:coreProperties>
</file>