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75" r:id="rId5"/>
    <p:sldId id="261" r:id="rId6"/>
    <p:sldId id="264" r:id="rId7"/>
    <p:sldId id="262" r:id="rId8"/>
    <p:sldId id="266" r:id="rId9"/>
    <p:sldId id="270" r:id="rId10"/>
    <p:sldId id="271" r:id="rId11"/>
    <p:sldId id="273" r:id="rId12"/>
    <p:sldId id="272" r:id="rId13"/>
    <p:sldId id="274" r:id="rId14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E35-5CD2-447A-8445-08049413C6EA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747-4D7C-4E92-965A-27A1A1ABA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22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E35-5CD2-447A-8445-08049413C6EA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747-4D7C-4E92-965A-27A1A1ABA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77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E35-5CD2-447A-8445-08049413C6EA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747-4D7C-4E92-965A-27A1A1ABA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53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E35-5CD2-447A-8445-08049413C6EA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747-4D7C-4E92-965A-27A1A1ABA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11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E35-5CD2-447A-8445-08049413C6EA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747-4D7C-4E92-965A-27A1A1ABA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97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E35-5CD2-447A-8445-08049413C6EA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747-4D7C-4E92-965A-27A1A1ABA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0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E35-5CD2-447A-8445-08049413C6EA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747-4D7C-4E92-965A-27A1A1ABA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48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E35-5CD2-447A-8445-08049413C6EA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747-4D7C-4E92-965A-27A1A1ABA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36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E35-5CD2-447A-8445-08049413C6EA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747-4D7C-4E92-965A-27A1A1ABA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7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E35-5CD2-447A-8445-08049413C6EA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747-4D7C-4E92-965A-27A1A1ABA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46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E35-5CD2-447A-8445-08049413C6EA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747-4D7C-4E92-965A-27A1A1ABA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30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4E35-5CD2-447A-8445-08049413C6EA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8747-4D7C-4E92-965A-27A1A1ABA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23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Plantenpaspoort in de praktijk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Handelskwekerij Gebr. van de Reep BV</a:t>
            </a:r>
          </a:p>
          <a:p>
            <a:r>
              <a:rPr lang="nl-NL" dirty="0"/>
              <a:t>Aad Vollebregt</a:t>
            </a:r>
          </a:p>
        </p:txBody>
      </p:sp>
    </p:spTree>
    <p:extLst>
      <p:ext uri="{BB962C8B-B14F-4D97-AF65-F5344CB8AC3E}">
        <p14:creationId xmlns:p14="http://schemas.microsoft.com/office/powerpoint/2010/main" val="27026197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etiketteren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Per vrachtwagen?</a:t>
            </a:r>
          </a:p>
          <a:p>
            <a:r>
              <a:rPr lang="nl-NL" dirty="0"/>
              <a:t>Per pallet?</a:t>
            </a:r>
          </a:p>
          <a:p>
            <a:r>
              <a:rPr lang="nl-NL" dirty="0"/>
              <a:t>Per CC kar?</a:t>
            </a:r>
          </a:p>
          <a:p>
            <a:r>
              <a:rPr lang="nl-NL" dirty="0"/>
              <a:t>Per kist (24) planten 1 etiket?</a:t>
            </a:r>
          </a:p>
          <a:p>
            <a:endParaRPr lang="nl-NL" dirty="0"/>
          </a:p>
          <a:p>
            <a:r>
              <a:rPr lang="nl-NL" dirty="0"/>
              <a:t>Per plant?</a:t>
            </a:r>
          </a:p>
          <a:p>
            <a:endParaRPr lang="nl-NL" dirty="0"/>
          </a:p>
          <a:p>
            <a:r>
              <a:rPr lang="nl-NL" dirty="0"/>
              <a:t>Overleg met klant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2020" y="3317735"/>
            <a:ext cx="1586039" cy="15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1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Postorder-internet verkoop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Plantenpaspoort op ieder consumentenartikel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Postorder/internet klant moet geregistreerd zijn</a:t>
            </a:r>
          </a:p>
          <a:p>
            <a:r>
              <a:rPr lang="nl-NL" dirty="0"/>
              <a:t>Leverancier/verpakkingsbedrijf mag plantenpaspoort van klant aanbrengen (mits voldoet aan eisen die aan postorder-internetklant worden gesteld)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97" y="1027906"/>
            <a:ext cx="2542760" cy="25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1794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 gesprek klant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Gaat klant zelf plantenpaspoort aanbrengen?</a:t>
            </a:r>
          </a:p>
          <a:p>
            <a:r>
              <a:rPr lang="nl-NL" dirty="0"/>
              <a:t>Welke eenheid moet geëtiketteerd worden (</a:t>
            </a:r>
            <a:r>
              <a:rPr lang="nl-NL" dirty="0" err="1"/>
              <a:t>ivm</a:t>
            </a:r>
            <a:r>
              <a:rPr lang="nl-NL" dirty="0"/>
              <a:t> splitsing order)?</a:t>
            </a:r>
          </a:p>
          <a:p>
            <a:r>
              <a:rPr lang="nl-NL" dirty="0"/>
              <a:t>Gaan wij plantenpaspoort van (buitenlandse) klant aanbrengen?</a:t>
            </a:r>
          </a:p>
          <a:p>
            <a:r>
              <a:rPr lang="nl-NL" dirty="0"/>
              <a:t>Zal leiden tot extra kosten (etikettering per pot)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73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Bepaal hoe je plantenpaspoort gaat aanbrengen</a:t>
            </a:r>
          </a:p>
          <a:p>
            <a:r>
              <a:rPr lang="nl-NL" dirty="0"/>
              <a:t>Bepaal logistiek proces</a:t>
            </a:r>
          </a:p>
          <a:p>
            <a:r>
              <a:rPr lang="nl-NL" dirty="0"/>
              <a:t>Eventueel overleg met klanten</a:t>
            </a:r>
          </a:p>
          <a:p>
            <a:r>
              <a:rPr lang="nl-NL" dirty="0"/>
              <a:t>Pas software aan</a:t>
            </a:r>
          </a:p>
          <a:p>
            <a:r>
              <a:rPr lang="nl-NL" dirty="0"/>
              <a:t>Ga proefdraaien (ruim voor P-</a:t>
            </a:r>
            <a:r>
              <a:rPr lang="nl-NL" dirty="0" err="1"/>
              <a:t>day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3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6123" y="3325827"/>
            <a:ext cx="10515600" cy="290756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Kwekerij Vaste Planten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3840794"/>
            <a:ext cx="4525808" cy="301720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09739" y="667202"/>
            <a:ext cx="4416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Handelskwekerij Gebr. van de Reep BV</a:t>
            </a:r>
          </a:p>
          <a:p>
            <a:r>
              <a:rPr lang="nl-NL" sz="2000" b="1" dirty="0"/>
              <a:t>Oude Weerlaan 37</a:t>
            </a:r>
          </a:p>
          <a:p>
            <a:r>
              <a:rPr lang="nl-NL" sz="2000" b="1" dirty="0"/>
              <a:t>2181 HX Hillegom</a:t>
            </a:r>
          </a:p>
          <a:p>
            <a:r>
              <a:rPr lang="nl-NL" sz="2000" b="1" dirty="0"/>
              <a:t>www.vandereep.org</a:t>
            </a:r>
          </a:p>
        </p:txBody>
      </p:sp>
    </p:spTree>
    <p:extLst>
      <p:ext uri="{BB962C8B-B14F-4D97-AF65-F5344CB8AC3E}">
        <p14:creationId xmlns:p14="http://schemas.microsoft.com/office/powerpoint/2010/main" val="8408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Assortiment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Ca 200 soorten vollegrondplanten verpakken (inkoop/verkoop)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95" y="2411768"/>
            <a:ext cx="3684448" cy="24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Assortiment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Ca 400 soorten op pot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5242"/>
            <a:ext cx="4120092" cy="30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Assortiment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4" y="1979647"/>
            <a:ext cx="3369505" cy="4492676"/>
          </a:xfrm>
        </p:spPr>
      </p:pic>
      <p:sp>
        <p:nvSpPr>
          <p:cNvPr id="3" name="Tekstvak 2"/>
          <p:cNvSpPr txBox="1"/>
          <p:nvPr/>
        </p:nvSpPr>
        <p:spPr>
          <a:xfrm>
            <a:off x="838200" y="1610315"/>
            <a:ext cx="474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Ca 1000 soorten uit zaad</a:t>
            </a:r>
          </a:p>
        </p:txBody>
      </p:sp>
    </p:spTree>
    <p:extLst>
      <p:ext uri="{BB962C8B-B14F-4D97-AF65-F5344CB8AC3E}">
        <p14:creationId xmlns:p14="http://schemas.microsoft.com/office/powerpoint/2010/main" val="27937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Postorder- en internetbedrijven</a:t>
            </a:r>
          </a:p>
          <a:p>
            <a:r>
              <a:rPr lang="nl-NL" dirty="0"/>
              <a:t>Collega vaste plantentelers</a:t>
            </a:r>
          </a:p>
          <a:p>
            <a:r>
              <a:rPr lang="nl-NL" dirty="0"/>
              <a:t>Handelaren</a:t>
            </a:r>
          </a:p>
          <a:p>
            <a:r>
              <a:rPr lang="nl-NL" dirty="0"/>
              <a:t>Bloemensnijders</a:t>
            </a:r>
          </a:p>
          <a:p>
            <a:r>
              <a:rPr lang="nl-NL" dirty="0"/>
              <a:t>Geen afzet via Flora Holland</a:t>
            </a:r>
          </a:p>
        </p:txBody>
      </p:sp>
    </p:spTree>
    <p:extLst>
      <p:ext uri="{BB962C8B-B14F-4D97-AF65-F5344CB8AC3E}">
        <p14:creationId xmlns:p14="http://schemas.microsoft.com/office/powerpoint/2010/main" val="202345860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Huidig plantenpaspoort vanwege </a:t>
            </a:r>
            <a:r>
              <a:rPr lang="nl-NL" dirty="0" err="1"/>
              <a:t>Xylella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1653" y="5796046"/>
            <a:ext cx="8937953" cy="375492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Lavandula			  Rosmarinus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Rosmarinus</a:t>
            </a:r>
          </a:p>
        </p:txBody>
      </p:sp>
      <p:pic>
        <p:nvPicPr>
          <p:cNvPr id="1026" name="Picture 2" descr="Lavandula angustifo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8" y="2124083"/>
            <a:ext cx="4520698" cy="35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rosmarinus cap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91" y="2124082"/>
            <a:ext cx="2459688" cy="357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7603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Huidige </a:t>
            </a:r>
            <a:r>
              <a:rPr lang="nl-NL" u="sng" dirty="0" err="1"/>
              <a:t>lay</a:t>
            </a:r>
            <a:r>
              <a:rPr lang="nl-NL" u="sng" dirty="0"/>
              <a:t> out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Lavandula </a:t>
            </a:r>
            <a:r>
              <a:rPr lang="nl-NL" dirty="0" err="1"/>
              <a:t>ang</a:t>
            </a:r>
            <a:r>
              <a:rPr lang="nl-NL" dirty="0"/>
              <a:t>. ‘</a:t>
            </a:r>
            <a:r>
              <a:rPr lang="nl-NL" dirty="0" err="1"/>
              <a:t>Munstead</a:t>
            </a:r>
            <a:r>
              <a:rPr lang="nl-NL" dirty="0"/>
              <a:t>’</a:t>
            </a:r>
          </a:p>
          <a:p>
            <a:endParaRPr lang="nl-NL" dirty="0"/>
          </a:p>
          <a:p>
            <a:r>
              <a:rPr lang="nl-NL" dirty="0"/>
              <a:t>40 stuks</a:t>
            </a:r>
          </a:p>
          <a:p>
            <a:endParaRPr lang="nl-NL" dirty="0"/>
          </a:p>
          <a:p>
            <a:r>
              <a:rPr lang="nl-NL" dirty="0"/>
              <a:t>EG-plantenpaspoort, NL	Order nr. 1171</a:t>
            </a:r>
          </a:p>
          <a:p>
            <a:endParaRPr lang="nl-NL" dirty="0"/>
          </a:p>
          <a:p>
            <a:r>
              <a:rPr lang="nl-NL" dirty="0"/>
              <a:t>Naktuinbouw reg. nr. 24187</a:t>
            </a:r>
          </a:p>
        </p:txBody>
      </p:sp>
    </p:spTree>
    <p:extLst>
      <p:ext uri="{BB962C8B-B14F-4D97-AF65-F5344CB8AC3E}">
        <p14:creationId xmlns:p14="http://schemas.microsoft.com/office/powerpoint/2010/main" val="424080168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b="1" dirty="0"/>
              <a:t>Wellicht </a:t>
            </a:r>
            <a:r>
              <a:rPr lang="nl-NL" sz="2800" b="1" dirty="0" err="1"/>
              <a:t>Lay</a:t>
            </a:r>
            <a:r>
              <a:rPr lang="nl-NL" sz="2800" b="1" dirty="0"/>
              <a:t> Out bij Van De Reep</a:t>
            </a:r>
            <a:br>
              <a:rPr lang="nl-NL" sz="2800" b="1" dirty="0"/>
            </a:br>
            <a:r>
              <a:rPr lang="nl-NL" sz="2800" dirty="0"/>
              <a:t>	</a:t>
            </a:r>
            <a:r>
              <a:rPr lang="nl-NL" sz="1600" dirty="0"/>
              <a:t>collega kwekers</a:t>
            </a:r>
            <a:br>
              <a:rPr lang="nl-NL" sz="1600" dirty="0"/>
            </a:br>
            <a:r>
              <a:rPr lang="nl-NL" sz="1600" dirty="0"/>
              <a:t>	Handelaren</a:t>
            </a:r>
            <a:br>
              <a:rPr lang="nl-NL" sz="1600" dirty="0"/>
            </a:br>
            <a:r>
              <a:rPr lang="nl-NL" sz="1600" dirty="0"/>
              <a:t>	Bloemensnijders</a:t>
            </a:r>
          </a:p>
        </p:txBody>
      </p:sp>
      <p:pic>
        <p:nvPicPr>
          <p:cNvPr id="6146" name="Picture 2" descr="Afbeeldingsresultaat voor eu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9" y="2388351"/>
            <a:ext cx="666581" cy="42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80832" y="2335919"/>
            <a:ext cx="2141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/>
              <a:t>Plant</a:t>
            </a:r>
            <a:r>
              <a:rPr lang="nl-NL" sz="1000" dirty="0"/>
              <a:t> </a:t>
            </a:r>
            <a:r>
              <a:rPr lang="nl-NL" sz="1000" b="1" dirty="0"/>
              <a:t>Passport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1619" y="2897794"/>
            <a:ext cx="2002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/>
              <a:t>A </a:t>
            </a:r>
            <a:r>
              <a:rPr lang="nl-NL" sz="900" dirty="0" err="1"/>
              <a:t>Alcea</a:t>
            </a:r>
            <a:r>
              <a:rPr lang="nl-NL" sz="900" dirty="0"/>
              <a:t>   B NL 123456789  C 1171  D NL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034" y="3094133"/>
            <a:ext cx="57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Alcea</a:t>
            </a:r>
            <a:r>
              <a:rPr lang="nl-NL" dirty="0"/>
              <a:t> </a:t>
            </a:r>
            <a:r>
              <a:rPr lang="nl-NL" dirty="0" err="1"/>
              <a:t>rosea</a:t>
            </a:r>
            <a:r>
              <a:rPr lang="nl-NL" dirty="0"/>
              <a:t> ‘</a:t>
            </a:r>
            <a:r>
              <a:rPr lang="nl-NL" dirty="0" err="1"/>
              <a:t>Blackberry</a:t>
            </a:r>
            <a:r>
              <a:rPr lang="nl-NL" dirty="0"/>
              <a:t>’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5760" y="3338860"/>
            <a:ext cx="438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Jansen Planten  BV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8292" y="3821902"/>
            <a:ext cx="245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24 X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8292" y="3596245"/>
            <a:ext cx="235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 2589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8292" y="2040616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_______________________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84543" y="2813150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______-_______________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-2423" y="387238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______________________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H="1">
            <a:off x="2670372" y="2335919"/>
            <a:ext cx="24276" cy="1855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V="1">
            <a:off x="504909" y="1741168"/>
            <a:ext cx="61533" cy="61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397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Breedbeeld</PresentationFormat>
  <Paragraphs>72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Plantenpaspoort in de praktijk</vt:lpstr>
      <vt:lpstr>PowerPoint-presentatie</vt:lpstr>
      <vt:lpstr>Assortiment</vt:lpstr>
      <vt:lpstr>Assortiment</vt:lpstr>
      <vt:lpstr>Assortiment</vt:lpstr>
      <vt:lpstr>Klanten</vt:lpstr>
      <vt:lpstr>Huidig plantenpaspoort vanwege Xylella</vt:lpstr>
      <vt:lpstr>Huidige lay out</vt:lpstr>
      <vt:lpstr>Wellicht Lay Out bij Van De Reep  collega kwekers  Handelaren  Bloemensnijders</vt:lpstr>
      <vt:lpstr>Wat etiketteren</vt:lpstr>
      <vt:lpstr>Postorder-internet verkoop</vt:lpstr>
      <vt:lpstr>Onderwerpen gesprek klant</vt:lpstr>
      <vt:lpstr>Advies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Aad Vollebregt</dc:creator>
  <cp:lastModifiedBy>Asch, Anneke van</cp:lastModifiedBy>
  <cp:revision>23</cp:revision>
  <cp:lastPrinted>2018-10-27T06:28:19Z</cp:lastPrinted>
  <dcterms:created xsi:type="dcterms:W3CDTF">2018-10-27T05:20:02Z</dcterms:created>
  <dcterms:modified xsi:type="dcterms:W3CDTF">2018-11-16T08:43:26Z</dcterms:modified>
</cp:coreProperties>
</file>